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FF5"/>
    <a:srgbClr val="F9F3F8"/>
    <a:srgbClr val="F4F3F9"/>
    <a:srgbClr val="E8EFF5"/>
    <a:srgbClr val="E3EEF6"/>
    <a:srgbClr val="E8F2F8"/>
    <a:srgbClr val="D6DCE5"/>
    <a:srgbClr val="4472C4"/>
    <a:srgbClr val="010A51"/>
    <a:srgbClr val="BED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1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A450F-7A27-4587-898C-805725F9F7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F6465-616E-4BE4-BAB7-7ED514BF6A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E1A5C-0108-4E34-AC43-E0ECEA2AE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2F4D4-07BD-4134-96A2-011E25F2F0BE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170EB-9489-4915-A8E8-D05B852B0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14493-C9F9-479E-9B46-69FE83B26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B357-7C90-4D9C-80F7-B5DF8AFE0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8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29206-B788-411D-99DA-B6F1668B7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BFCC84-9FC4-432E-B15A-290729858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A45D9-B4C0-4F73-9133-AC9D26EAD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2F4D4-07BD-4134-96A2-011E25F2F0BE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B0E40-B031-4D8E-8DAE-8B2E342FF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1F6CF-A959-42B2-B0E0-6DAB3C084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B357-7C90-4D9C-80F7-B5DF8AFE0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56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35D85D-1130-4388-8F23-C82F802139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2B6E8-EF6C-49A7-A048-CA6AFD2480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79B4C-A213-499D-A117-F37972E7A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2F4D4-07BD-4134-96A2-011E25F2F0BE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513B5-574A-4CF4-8B55-0F25BFA73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BA39A-F563-43D7-986F-E7FC6D9EF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B357-7C90-4D9C-80F7-B5DF8AFE0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3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8737C-1352-4F01-92FF-9443CDB29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D62CE-AC9A-48CD-8184-E41C72AB6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02081-E0D1-45C6-BA96-8D4366602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2F4D4-07BD-4134-96A2-011E25F2F0BE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BA86B-F354-4568-B5FA-AAC70EFEC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26F78-4785-4728-AE01-85DF6A01F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B357-7C90-4D9C-80F7-B5DF8AFE0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8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C5BBE-BAFE-4E96-A509-A55548FE5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EED63-3085-492C-916E-F4F4548DA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A8520-991C-44BC-921D-5DECCE411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2F4D4-07BD-4134-96A2-011E25F2F0BE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D6097-7160-4C38-8798-07C844F3B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EED50-09B9-49F8-9D88-9B4683EFE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B357-7C90-4D9C-80F7-B5DF8AFE0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3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FDA0B-D0A9-4575-B62F-423638B19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63992-E944-4805-9DC3-DB36A7FF13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B29CF-F5FB-462D-8E2F-8F60EB321E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8A3D7-5E6C-4FD8-90CE-1874A6679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2F4D4-07BD-4134-96A2-011E25F2F0BE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66FDB-E94C-4E14-B1EE-B70508D6A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9C1AB3-38DA-4E65-823F-6970BFD4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B357-7C90-4D9C-80F7-B5DF8AFE0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7D966-7996-43F7-8C94-9FA80126F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CDA7C-35F9-4E70-AA68-DDDED88FC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5BCA2-8531-4142-B720-3F455C6279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461B1-A688-44B4-9704-6EDB1381F8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A2621A-89B5-4FAC-93C6-38FB8EF04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2A2DDA-7573-4217-83B8-0316E0788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2F4D4-07BD-4134-96A2-011E25F2F0BE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748EFC-48FA-4EF0-A5B2-BDABB498B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B40D35-920F-40D7-A0B0-03D699455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B357-7C90-4D9C-80F7-B5DF8AFE0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74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80655-9E0B-4F00-B700-AEAA102D5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ED959F-5D4C-4861-8497-7EA38B67F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2F4D4-07BD-4134-96A2-011E25F2F0BE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85D6F2-0F58-40EC-8B7F-6B00DCA90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DA038A-8B6F-4932-B15E-791D7267C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B357-7C90-4D9C-80F7-B5DF8AFE0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63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D5083F-F8EB-42EE-A07A-42310AA7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2F4D4-07BD-4134-96A2-011E25F2F0BE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15BCA8-BCD3-4ADB-AD0D-2F77C54D5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549FF-9839-443A-AE3C-467A4AD60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B357-7C90-4D9C-80F7-B5DF8AFE0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12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89F50-6CB6-4A75-BB8D-629FB66D9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394CF-93F3-40FC-8F12-B0DE467BF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D9F984-5558-4682-9953-31D4341A6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020310-74DE-4822-8013-13097DFA0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2F4D4-07BD-4134-96A2-011E25F2F0BE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86806-E150-4250-B11A-F25F598DF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20A78C-DD7B-4CAB-9509-415D401C5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B357-7C90-4D9C-80F7-B5DF8AFE0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62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A4C76-CBDF-4006-A1D1-6C7B6AB87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674E7B-E658-42BD-A4C4-9432E0C6E9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03DC8-3CBB-4E38-A695-E0220CAFF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DE5CFF-4E76-4E8E-80A9-38227FF5C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2F4D4-07BD-4134-96A2-011E25F2F0BE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8C7687-D9EE-4B41-AA25-53866BCBF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2E0E5-71EA-4774-9FA4-3520EF0FA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B357-7C90-4D9C-80F7-B5DF8AFE0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1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E9A03B-ACC1-408F-AFFA-A307D2D09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995DA4-41AA-44FC-9FB9-9FC8E3A83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3738D8-053B-4506-A52E-CD57679802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2F4D4-07BD-4134-96A2-011E25F2F0BE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DC13E-4622-436D-93EB-76D4E5DAEB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E1465-735E-42F7-B625-793046E1D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CB357-7C90-4D9C-80F7-B5DF8AFE0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2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79ADE-924C-4A14-BB6E-DE002D60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552" y="365125"/>
            <a:ext cx="10515600" cy="85251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3074" name="Picture 2" descr="Global Youth Day Images - Free Download on Freepik">
            <a:extLst>
              <a:ext uri="{FF2B5EF4-FFF2-40B4-BE49-F238E27FC236}">
                <a16:creationId xmlns:a16="http://schemas.microsoft.com/office/drawing/2014/main" id="{5B019515-7BB3-4789-95AE-CF37985A52F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06" y="0"/>
            <a:ext cx="12096466" cy="6858000"/>
          </a:xfrm>
          <a:prstGeom prst="rect">
            <a:avLst/>
          </a:prstGeom>
          <a:solidFill>
            <a:srgbClr val="010A51"/>
          </a:solidFill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0C2B0002-5B39-49F0-882E-D82549B69F3E}"/>
              </a:ext>
            </a:extLst>
          </p:cNvPr>
          <p:cNvSpPr/>
          <p:nvPr/>
        </p:nvSpPr>
        <p:spPr>
          <a:xfrm>
            <a:off x="1201003" y="5291967"/>
            <a:ext cx="491319" cy="852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FA68A73-77F7-4741-B545-EE799A4F085A}"/>
              </a:ext>
            </a:extLst>
          </p:cNvPr>
          <p:cNvSpPr/>
          <p:nvPr/>
        </p:nvSpPr>
        <p:spPr>
          <a:xfrm>
            <a:off x="655093" y="4558352"/>
            <a:ext cx="11027391" cy="1651379"/>
          </a:xfrm>
          <a:prstGeom prst="roundRect">
            <a:avLst/>
          </a:prstGeom>
          <a:solidFill>
            <a:srgbClr val="4472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q-AL" sz="6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Dita </a:t>
            </a:r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sq-AL" sz="6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dërkombëtare e të </a:t>
            </a:r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sq-AL" sz="6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injve </a:t>
            </a:r>
            <a:endParaRPr lang="en-US" sz="6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3 </a:t>
            </a:r>
            <a:r>
              <a:rPr 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Gusht</a:t>
            </a:r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5A7B86-07D1-4406-BE43-E69CF618A0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574" y="238052"/>
            <a:ext cx="1922176" cy="121028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D516ECE-6577-4A4E-87CA-7AE79D6F41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0602" y="238052"/>
            <a:ext cx="1722427" cy="1235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77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International Youth Day 2025 - Know All About Youth Day">
            <a:extLst>
              <a:ext uri="{FF2B5EF4-FFF2-40B4-BE49-F238E27FC236}">
                <a16:creationId xmlns:a16="http://schemas.microsoft.com/office/drawing/2014/main" id="{B8F9792B-03E2-4B8D-AB85-2828890249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2" descr="International Youth Day 2025 - Know All About Youth Day">
            <a:extLst>
              <a:ext uri="{FF2B5EF4-FFF2-40B4-BE49-F238E27FC236}">
                <a16:creationId xmlns:a16="http://schemas.microsoft.com/office/drawing/2014/main" id="{42EB6ED9-3604-4633-9D91-2CBAD8B7F00D}"/>
              </a:ext>
            </a:extLst>
          </p:cNvPr>
          <p:cNvSpPr>
            <a:spLocks noGrp="1" noChangeAspect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12" name="Picture 16" descr="National Youth Day 2025: History, Theme, Objectives, NGO Contributions">
            <a:extLst>
              <a:ext uri="{FF2B5EF4-FFF2-40B4-BE49-F238E27FC236}">
                <a16:creationId xmlns:a16="http://schemas.microsoft.com/office/drawing/2014/main" id="{8FFA619A-6163-4A74-A354-78322FDFFC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73" y="0"/>
            <a:ext cx="12028227" cy="6858000"/>
          </a:xfrm>
          <a:prstGeom prst="rect">
            <a:avLst/>
          </a:prstGeom>
          <a:solidFill>
            <a:srgbClr val="E3EEF6"/>
          </a:solidFill>
          <a:ln>
            <a:solidFill>
              <a:srgbClr val="E2EFF5"/>
            </a:solidFill>
          </a:ln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BF787FD3-DE2D-444C-9EDA-06348B249C9A}"/>
              </a:ext>
            </a:extLst>
          </p:cNvPr>
          <p:cNvSpPr/>
          <p:nvPr/>
        </p:nvSpPr>
        <p:spPr>
          <a:xfrm>
            <a:off x="6428096" y="545909"/>
            <a:ext cx="5600131" cy="6312091"/>
          </a:xfrm>
          <a:prstGeom prst="ellipse">
            <a:avLst/>
          </a:prstGeom>
          <a:solidFill>
            <a:srgbClr val="E2EF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q-AL" sz="4000" b="1" dirty="0">
                <a:solidFill>
                  <a:schemeClr val="accent1">
                    <a:lumMod val="50000"/>
                  </a:schemeClr>
                </a:solidFill>
                <a:latin typeface="Bradley Hand ITC" panose="03070402050302030203" pitchFamily="66" charset="0"/>
              </a:rPr>
              <a:t>Të Rinjtë nëpërmjet 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radley Hand ITC" panose="03070402050302030203" pitchFamily="66" charset="0"/>
              </a:rPr>
              <a:t>t</a:t>
            </a:r>
            <a:r>
              <a:rPr lang="sq-AL" sz="4000" b="1" dirty="0">
                <a:solidFill>
                  <a:schemeClr val="accent1">
                    <a:lumMod val="50000"/>
                  </a:schemeClr>
                </a:solidFill>
                <a:latin typeface="Bradley Hand ITC" panose="03070402050302030203" pitchFamily="66" charset="0"/>
              </a:rPr>
              <a:t>eknologjisë dhe bash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radley Hand ITC" panose="03070402050302030203" pitchFamily="66" charset="0"/>
              </a:rPr>
              <a:t>k</a:t>
            </a:r>
            <a:r>
              <a:rPr lang="sq-AL" sz="4000" b="1" dirty="0">
                <a:solidFill>
                  <a:schemeClr val="accent1">
                    <a:lumMod val="50000"/>
                  </a:schemeClr>
                </a:solidFill>
                <a:latin typeface="Bradley Hand ITC" panose="03070402050302030203" pitchFamily="66" charset="0"/>
              </a:rPr>
              <a:t>ëpunimit mes tyre ecin përpara drejt zhvillimit 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923473-B97E-4BFF-A6B3-68E0F4BC45EC}"/>
              </a:ext>
            </a:extLst>
          </p:cNvPr>
          <p:cNvSpPr/>
          <p:nvPr/>
        </p:nvSpPr>
        <p:spPr>
          <a:xfrm>
            <a:off x="354842" y="365125"/>
            <a:ext cx="3098042" cy="917765"/>
          </a:xfrm>
          <a:prstGeom prst="rect">
            <a:avLst/>
          </a:prstGeom>
          <a:solidFill>
            <a:srgbClr val="E2EFF5"/>
          </a:solidFill>
          <a:ln>
            <a:solidFill>
              <a:srgbClr val="F9F3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B416D7B-353D-4953-BE88-1E664E89A4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282" y="365125"/>
            <a:ext cx="1788031" cy="11170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3E4E7C3-6BB7-49DE-91C1-4D66FBF173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6053" y="348221"/>
            <a:ext cx="1533749" cy="111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761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International Youth Day 2025 - Know All About Youth Day">
            <a:extLst>
              <a:ext uri="{FF2B5EF4-FFF2-40B4-BE49-F238E27FC236}">
                <a16:creationId xmlns:a16="http://schemas.microsoft.com/office/drawing/2014/main" id="{B8F9792B-03E2-4B8D-AB85-2828890249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2" descr="International Youth Day 2025 - Know All About Youth Day">
            <a:extLst>
              <a:ext uri="{FF2B5EF4-FFF2-40B4-BE49-F238E27FC236}">
                <a16:creationId xmlns:a16="http://schemas.microsoft.com/office/drawing/2014/main" id="{42EB6ED9-3604-4633-9D91-2CBAD8B7F00D}"/>
              </a:ext>
            </a:extLst>
          </p:cNvPr>
          <p:cNvSpPr>
            <a:spLocks noGrp="1" noChangeAspect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12" name="Picture 16" descr="National Youth Day 2025: History, Theme, Objectives, NGO Contributions">
            <a:extLst>
              <a:ext uri="{FF2B5EF4-FFF2-40B4-BE49-F238E27FC236}">
                <a16:creationId xmlns:a16="http://schemas.microsoft.com/office/drawing/2014/main" id="{8FFA619A-6163-4A74-A354-78322FDFFC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73" y="0"/>
            <a:ext cx="12028227" cy="6858000"/>
          </a:xfrm>
          <a:prstGeom prst="rect">
            <a:avLst/>
          </a:prstGeom>
          <a:solidFill>
            <a:srgbClr val="E3EEF6"/>
          </a:solidFill>
          <a:ln>
            <a:solidFill>
              <a:srgbClr val="E2EFF5"/>
            </a:solidFill>
          </a:ln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BF787FD3-DE2D-444C-9EDA-06348B249C9A}"/>
              </a:ext>
            </a:extLst>
          </p:cNvPr>
          <p:cNvSpPr/>
          <p:nvPr/>
        </p:nvSpPr>
        <p:spPr>
          <a:xfrm>
            <a:off x="6428096" y="545909"/>
            <a:ext cx="5600131" cy="6312091"/>
          </a:xfrm>
          <a:prstGeom prst="ellipse">
            <a:avLst/>
          </a:prstGeom>
          <a:solidFill>
            <a:srgbClr val="E2EF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2400" dirty="0">
                <a:solidFill>
                  <a:schemeClr val="accent1">
                    <a:lumMod val="75000"/>
                  </a:schemeClr>
                </a:solidFill>
              </a:rPr>
              <a:t>Platformat dixhitale i fuqizojnë të rinjtë të kapërcejnë kufijtë kombëtarë, duke mundësuar bashkëpunim në kohë reale mbi sfidat globale, siç janë ndryshimi i klimës, krizat shëndetësore dhe pabarazia ekonomike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923473-B97E-4BFF-A6B3-68E0F4BC45EC}"/>
              </a:ext>
            </a:extLst>
          </p:cNvPr>
          <p:cNvSpPr/>
          <p:nvPr/>
        </p:nvSpPr>
        <p:spPr>
          <a:xfrm>
            <a:off x="354842" y="365125"/>
            <a:ext cx="3098042" cy="917765"/>
          </a:xfrm>
          <a:prstGeom prst="rect">
            <a:avLst/>
          </a:prstGeom>
          <a:solidFill>
            <a:srgbClr val="E2EFF5"/>
          </a:solidFill>
          <a:ln>
            <a:solidFill>
              <a:srgbClr val="F9F3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B416D7B-353D-4953-BE88-1E664E89A4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282" y="365125"/>
            <a:ext cx="1788031" cy="11170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3E4E7C3-6BB7-49DE-91C1-4D66FBF173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6053" y="348221"/>
            <a:ext cx="1533749" cy="111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28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58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Boris-Miska</dc:creator>
  <cp:lastModifiedBy>Boris-Miska</cp:lastModifiedBy>
  <cp:revision>7</cp:revision>
  <dcterms:created xsi:type="dcterms:W3CDTF">2025-07-30T08:53:42Z</dcterms:created>
  <dcterms:modified xsi:type="dcterms:W3CDTF">2025-07-31T07:50:26Z</dcterms:modified>
</cp:coreProperties>
</file>