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3428"/>
    <a:srgbClr val="A93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A3303-1A7C-44B8-9D28-053FF62DC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31A05-C614-4242-9064-D6E96EA2A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6086E-5817-4576-9354-FE49FE55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DC0C6-74DB-4092-A620-AD91CFD0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1479D-09E4-41EB-9BAB-C74C823F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6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73DC3-AF1B-4245-B9C2-5D611B2E6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65DC-6696-4AB2-96A4-0B70252DD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34AB5-64AE-46BB-8328-5B62CA15E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E6606-12FC-4C6D-B190-23B98DFC7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DD692-4707-4904-B1B4-EBB2CCF57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4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828A2B-6FF4-4C85-AE4C-1B39D18D2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5E9DA-0781-496B-BE2A-6D920BE4D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D8927-DDB3-4DB9-81CE-E79DE4D6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CA65E-2476-4A4E-AF82-06FB1433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E0143-C900-4367-9394-3E35B30DB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2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C4D9-CFAC-4E6E-AB5D-99941725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04353-8585-4D5A-9A97-1217DF9E9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DB5F-5FFD-47B3-99F5-2C2521B29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D9FBA-2251-47FA-A9BA-55BFDB29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DB51F-A583-413D-8C9C-7596CD16A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4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0AECC-71D8-4582-903A-54EAEF07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7E15F-B66F-48B6-A3FF-4615F3350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ACD85-BD22-4011-B10B-E853DF09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58559-AFC7-4175-9190-8A708AB72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E88AE-4C2B-4CC1-A605-75791CCB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2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5D58D-BAB9-43C4-8A52-C4B5E52A6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DA876-8DF2-4765-9A5B-4F4F6B03A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10D81-4EB9-47A4-8CE1-389C2DC1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2C20B-65A2-421A-A8B5-2698B4C5B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09ECA-4E02-411E-BA2D-DB15DDD88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5723B-E6EF-480E-8DCF-EBB0A9A3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5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F970-3912-40D9-A9AB-18045DA4C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9D98D-EFFB-43BE-B48D-7BE5FC344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04E7C6-C0FB-4357-B639-E5C2C918A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C741D-E3F7-40A9-8B3C-C8424A028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173C24-9533-428B-A566-821FB8A386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79CAFB-C8D9-4DF3-BA06-F3CE75793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88DC28-2C21-41AA-868E-00A06DDB6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8DBDDC-3C00-46C2-9168-35E477AD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4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06736-16E1-4DC2-AD60-7EACC9A1A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316117-2BC1-46F9-BCC0-C303B486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B903C-B0F3-4AE4-A06E-BABD580E7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22BE7B-A21B-40A7-A49E-5330619B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4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C6CF5C-089E-456B-A7E7-AB5615FF2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21C193-FC7E-42D4-A1C3-EF59AABE7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5DC70-B3C4-4015-A1BE-FAF3C3745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7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D738E-26DE-4D79-AAB0-679E52FF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C333A-B0CE-44EF-8925-B98636638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E4C33-D67A-4BB1-8B73-7CC671728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C23C5-FB9A-4FF1-A04D-9931D4794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4FA54-9E6A-4967-87A6-E7BE5778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61BDE-0329-4A5D-B6D6-080B74151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8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FA644-5B04-4C7D-B2E8-7CAA9F22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77B0E4-54A0-4D6B-B6EC-912CFC887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3D7CDB-188A-4EA8-BDBD-3D2281A68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A70BE-C8C5-472D-969C-27B347D95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E8D06-5D07-475E-BDE1-F5A527E0B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476EF-088F-49D9-810B-5F17119C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0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5A982C-61C7-438E-9D99-5D0F3D30D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B6C5D-CC69-49CE-BBFD-0BCFB39BB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D1183-3085-489F-A6E8-3BD8F6520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3C165-5A0E-4B3B-9FE0-2B4B6E68064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1B135-47CD-44F3-A20F-1A52E14AB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D8AFE-A885-4C1C-9421-A4F956D4AD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AB60-13BE-4A9E-B091-5D5C294E1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0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3BC83C-A792-44F2-8A87-D0DC5D370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4428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048FA7D-8DF8-45D5-A520-19532DD3EAEB}"/>
              </a:ext>
            </a:extLst>
          </p:cNvPr>
          <p:cNvSpPr/>
          <p:nvPr/>
        </p:nvSpPr>
        <p:spPr>
          <a:xfrm>
            <a:off x="6549656" y="956930"/>
            <a:ext cx="5167423" cy="3934047"/>
          </a:xfrm>
          <a:prstGeom prst="rect">
            <a:avLst/>
          </a:prstGeom>
          <a:solidFill>
            <a:srgbClr val="A933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"</a:t>
            </a:r>
            <a:r>
              <a:rPr lang="sq-AL" sz="3600" dirty="0">
                <a:latin typeface="Algerian" panose="04020705040A02060702" pitchFamily="82" charset="0"/>
              </a:rPr>
              <a:t>Shëndeti i Trurit për të Gjitha Moshat", - gjatë gjithë jetës.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4A2987E-8E4E-4A1A-AFFF-97E50FB88215}"/>
              </a:ext>
            </a:extLst>
          </p:cNvPr>
          <p:cNvSpPr/>
          <p:nvPr/>
        </p:nvSpPr>
        <p:spPr>
          <a:xfrm>
            <a:off x="3136605" y="5316279"/>
            <a:ext cx="5702595" cy="1063256"/>
          </a:xfrm>
          <a:prstGeom prst="roundRect">
            <a:avLst/>
          </a:prstGeom>
          <a:solidFill>
            <a:srgbClr val="AA3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sz="4400" dirty="0">
                <a:latin typeface="Algerian" panose="04020705040A02060702" pitchFamily="82" charset="0"/>
              </a:rPr>
              <a:t>Dita botërore e trurit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8CF7E2-6902-4FF9-9645-3F6E4D215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2307" y="5727082"/>
            <a:ext cx="1255885" cy="8596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C9A7CD-3DB2-44EE-A387-C3F893B5F6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808" y="5316279"/>
            <a:ext cx="1542744" cy="115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6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Boris-Miska</dc:creator>
  <cp:lastModifiedBy>Boris-Miska</cp:lastModifiedBy>
  <cp:revision>5</cp:revision>
  <dcterms:created xsi:type="dcterms:W3CDTF">2025-07-16T08:06:25Z</dcterms:created>
  <dcterms:modified xsi:type="dcterms:W3CDTF">2025-07-17T08:16:05Z</dcterms:modified>
</cp:coreProperties>
</file>