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9B8C-1D8B-4ACE-8044-78E088DE98CE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5361-4E28-443A-88ED-4735E447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4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9B8C-1D8B-4ACE-8044-78E088DE98CE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5361-4E28-443A-88ED-4735E447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9B8C-1D8B-4ACE-8044-78E088DE98CE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5361-4E28-443A-88ED-4735E447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9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9B8C-1D8B-4ACE-8044-78E088DE98CE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5361-4E28-443A-88ED-4735E447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05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9B8C-1D8B-4ACE-8044-78E088DE98CE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5361-4E28-443A-88ED-4735E447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9B8C-1D8B-4ACE-8044-78E088DE98CE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5361-4E28-443A-88ED-4735E447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7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9B8C-1D8B-4ACE-8044-78E088DE98CE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5361-4E28-443A-88ED-4735E447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9B8C-1D8B-4ACE-8044-78E088DE98CE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5361-4E28-443A-88ED-4735E447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7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9B8C-1D8B-4ACE-8044-78E088DE98CE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5361-4E28-443A-88ED-4735E447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0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9B8C-1D8B-4ACE-8044-78E088DE98CE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5361-4E28-443A-88ED-4735E447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8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9B8C-1D8B-4ACE-8044-78E088DE98CE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5361-4E28-443A-88ED-4735E447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9B8C-1D8B-4ACE-8044-78E088DE98CE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55361-4E28-443A-88ED-4735E447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0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Positives of Autism - Autism Awaren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53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Engjell_Mihali_Pc\Desktop\2. MSHMS Logo.png">
            <a:extLst>
              <a:ext uri="{FF2B5EF4-FFF2-40B4-BE49-F238E27FC236}">
                <a16:creationId xmlns:a16="http://schemas.microsoft.com/office/drawing/2014/main" id="{3CAC392C-5CE0-4AAF-A5B3-A299CE3E4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706" y="1194082"/>
            <a:ext cx="1438220" cy="765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C13EAA58-758F-49C8-B398-F5A3B4640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190" y="944700"/>
            <a:ext cx="2123847" cy="1583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64900" y="166144"/>
            <a:ext cx="9840036" cy="545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Prill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2021</a:t>
            </a:r>
            <a:endParaRPr lang="en-US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Dita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Botërore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Autizmit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497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2021-03-16T21:13:57Z</dcterms:created>
  <dcterms:modified xsi:type="dcterms:W3CDTF">2021-03-25T19:45:29Z</dcterms:modified>
</cp:coreProperties>
</file>